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0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BPRS_tlo_4x3_okladka.jpg" descr="IBPRS_tlo_4x3_okladk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" y="0"/>
            <a:ext cx="91430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rafika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BPRS_tlo_4x3_czysta.jpg" descr="IBPRS_tlo_4x3_czys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" y="0"/>
            <a:ext cx="91430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/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BPRS_tlo_4x3_czysta.jpg" descr="IBPRS_tlo_4x3_czyst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" y="0"/>
            <a:ext cx="91430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itle Text"/>
          <p:cNvSpPr txBox="1"/>
          <p:nvPr/>
        </p:nvSpPr>
        <p:spPr>
          <a:xfrm>
            <a:off x="201612" y="180656"/>
            <a:ext cx="7642860" cy="50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defTabSz="603504">
              <a:defRPr b="1" sz="2800">
                <a:solidFill>
                  <a:srgbClr val="33319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xfrm>
            <a:off x="7971933" y="6414763"/>
            <a:ext cx="258621" cy="248302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BPRS_tlo_4x3.jpg" descr="IBPRS_tlo_4x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" y="0"/>
            <a:ext cx="914308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201612" y="180656"/>
            <a:ext cx="8484355" cy="50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78240" y="6175492"/>
            <a:ext cx="284368" cy="28079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60350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46956" marR="0" indent="-1469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97157" marR="0" indent="-1399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5027" marR="0" indent="-13062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5283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9855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031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603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175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747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49" y="299969"/>
            <a:ext cx="7561820" cy="246203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Prostokąt 2"/>
          <p:cNvSpPr txBox="1"/>
          <p:nvPr/>
        </p:nvSpPr>
        <p:spPr>
          <a:xfrm>
            <a:off x="2687053" y="3206623"/>
            <a:ext cx="3528395" cy="44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800">
                <a:solidFill>
                  <a:srgbClr val="333192"/>
                </a:solidFill>
              </a:defRPr>
            </a:lvl1pPr>
          </a:lstStyle>
          <a:p>
            <a:pPr/>
            <a:r>
              <a:t>Tytuł prezentacji</a:t>
            </a:r>
          </a:p>
        </p:txBody>
      </p:sp>
      <p:sp>
        <p:nvSpPr>
          <p:cNvPr id="49" name="Prostokąt 2"/>
          <p:cNvSpPr txBox="1"/>
          <p:nvPr/>
        </p:nvSpPr>
        <p:spPr>
          <a:xfrm>
            <a:off x="2687053" y="4881813"/>
            <a:ext cx="3528395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solidFill>
                  <a:srgbClr val="333192"/>
                </a:solidFill>
              </a:defRPr>
            </a:lvl1pPr>
          </a:lstStyle>
          <a:p>
            <a:pPr/>
            <a:r>
              <a:t>Autor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ouble-click to edit"/>
          <p:cNvSpPr txBox="1"/>
          <p:nvPr>
            <p:ph type="title"/>
          </p:nvPr>
        </p:nvSpPr>
        <p:spPr>
          <a:xfrm>
            <a:off x="201612" y="180656"/>
            <a:ext cx="8484355" cy="50185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" name="Slide Number"/>
          <p:cNvSpPr txBox="1"/>
          <p:nvPr>
            <p:ph type="sldNum" sz="quarter" idx="4294967295"/>
          </p:nvPr>
        </p:nvSpPr>
        <p:spPr>
          <a:xfrm>
            <a:off x="8778240" y="617549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ouble-click to edit"/>
          <p:cNvSpPr txBox="1"/>
          <p:nvPr>
            <p:ph type="title"/>
          </p:nvPr>
        </p:nvSpPr>
        <p:spPr>
          <a:xfrm>
            <a:off x="201612" y="180656"/>
            <a:ext cx="8484355" cy="50185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" name="Slide Number"/>
          <p:cNvSpPr txBox="1"/>
          <p:nvPr>
            <p:ph type="sldNum" sz="quarter" idx="4294967295"/>
          </p:nvPr>
        </p:nvSpPr>
        <p:spPr>
          <a:xfrm>
            <a:off x="8778240" y="617549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rostokąt 2"/>
          <p:cNvSpPr txBox="1"/>
          <p:nvPr/>
        </p:nvSpPr>
        <p:spPr>
          <a:xfrm>
            <a:off x="2705196" y="711000"/>
            <a:ext cx="3528395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333192"/>
                </a:solidFill>
              </a:defRPr>
            </a:lvl1pPr>
          </a:lstStyle>
          <a:p>
            <a:pPr/>
            <a:r>
              <a:t>Dziękuję za uwagę</a:t>
            </a:r>
          </a:p>
        </p:txBody>
      </p:sp>
      <p:pic>
        <p:nvPicPr>
          <p:cNvPr id="58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569" y="1889644"/>
            <a:ext cx="7561819" cy="246203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Prostokąt 2"/>
          <p:cNvSpPr txBox="1"/>
          <p:nvPr/>
        </p:nvSpPr>
        <p:spPr>
          <a:xfrm>
            <a:off x="175615" y="5289047"/>
            <a:ext cx="8690551" cy="740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200">
                <a:solidFill>
                  <a:srgbClr val="333192"/>
                </a:solidFill>
              </a:defRPr>
            </a:pPr>
            <a:r>
              <a:t>ul. Rakowiecka 36, 02-532 Warszawa</a:t>
            </a:r>
          </a:p>
          <a:p>
            <a:pPr algn="ctr">
              <a:defRPr sz="2200">
                <a:solidFill>
                  <a:srgbClr val="333192"/>
                </a:solidFill>
              </a:defRPr>
            </a:pPr>
            <a:r>
              <a:t>www.ibprs.pl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