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11.jpg" descr="IBPRS_tlo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01612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zare_11.jpg" descr="szare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sp>
        <p:nvSpPr>
          <p:cNvPr id="64" name="Prostokąt 2"/>
          <p:cNvSpPr txBox="1"/>
          <p:nvPr/>
        </p:nvSpPr>
        <p:spPr>
          <a:xfrm>
            <a:off x="1285253" y="5540699"/>
            <a:ext cx="5788962" cy="949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KOLEKCJA KULTUR </a:t>
            </a:r>
            <a:br/>
            <a:r>
              <a:t>DROBNOUSTROJÓW PRZEMYSŁOWYCH</a:t>
            </a:r>
          </a:p>
          <a:p>
            <a:pPr algn="ctr">
              <a:defRPr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ZAKŁAD MIKROBIOLOGII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M_KKP_papier_stopka-1.png" descr="ZM_KKP_papier_stopka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5107" y="4853954"/>
            <a:ext cx="6393786" cy="76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