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2.jpg" descr="IBPRS_tlo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" name="Object Placeholder"/>
          <p:cNvSpPr txBox="1"/>
          <p:nvPr>
            <p:ph type="obj" sz="quarter" idx="3"/>
          </p:nvPr>
        </p:nvSpPr>
        <p:spPr>
          <a:xfrm>
            <a:off x="201612" y="3547444"/>
            <a:ext cx="3581401" cy="27959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zare_2.jpg" descr="szare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26" y="2003631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20" y="926468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4202" y="2562188"/>
            <a:ext cx="8236333" cy="60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87098" y="757161"/>
            <a:ext cx="8067340" cy="577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84713" y="6608568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8"/>
            <a:ext cx="8236333" cy="601551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4" cy="105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Imię Nazwisko</a:t>
            </a:r>
            <a:endParaRPr sz="2800"/>
          </a:p>
        </p:txBody>
      </p:sp>
      <p:sp>
        <p:nvSpPr>
          <p:cNvPr id="64" name="Prostokąt 2"/>
          <p:cNvSpPr txBox="1"/>
          <p:nvPr/>
        </p:nvSpPr>
        <p:spPr>
          <a:xfrm>
            <a:off x="1285253" y="5840436"/>
            <a:ext cx="5788962" cy="94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ZAKŁAD BEZPIECZEŃSTWA</a:t>
            </a:r>
          </a:p>
          <a:p>
            <a: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 ANALIZY CHEMICZNEJ ŻYWNOŚCI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8808992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a_stopka.png" descr="za_stopk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5697" y="4777599"/>
            <a:ext cx="6122263" cy="804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