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Planowanym efektem naukowym będzie poszerzenie wiedzy w zakresie rozwiązań umożliwiających wykorzystanie ciepła odpadowego w chłodnictwie. Aspekt poznawczy umożliwi aplikowanie, we współpracy z przemysłem,              w projektach NCBR oraz UE.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Uzyskane wyniki mogą znaleźć zastosowanie w rozwoju technologii żywności, głównie w prężnie rozwijających się gałęziach żywności mrożonej. Wyniki prac wykonanych w IBPRS - PIB ZT zostaną zaproponowane w zakładach rolno-spożywczych, w celu ich wykorzystania w projektach składanych przez te zakłady. - Komercjalizacja częściowa-warunkowa.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Odzysk ciepła jest integralną częścią zagadnienia ochrony środowiska. Firmy są zainteresowane przeprowadzeniem działań w celu oszacowania opłacalności modernizacji w tym zakresie.</a:t>
            </a:r>
          </a:p>
          <a:p>
            <a:pPr>
              <a:lnSpc>
                <a:spcPct val="80000"/>
              </a:lnSpc>
              <a:defRPr sz="1100"/>
            </a:pPr>
            <a:r>
              <a:t> Otrzymane wyniki posłużą do sformułowania praktycznych wytycznych, umożliwiających wyznaczenie etapów produkcji najbardziej newralgicznych, umożliwiających wskazanie miejsc modernizacji w celu odzysku ciepła odpadowego.</a:t>
            </a: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Opracowane zagadnienie badawcze posłuży do przedstawienia oferty dla przemysłu rolno-spożywczego, szczególnie w perspektywie ogłaszanych konkursów krajowych i regionalnych, w ramach programów unijnych. Innowacyjne technologie przyjazne środowisku stanowią dla przedsiębiorców podstawę do aplikowania o fundusze na inwestycje.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Dwie publikacje punktowane w specjalistycznych czasopismach naukowych w języku polskim i angielskim.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Z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Z 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BPRS_tlo_3.jpg" descr="IBPRS_tlo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190500" y="698500"/>
            <a:ext cx="7692860" cy="27959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8772604" y="6536142"/>
            <a:ext cx="284367" cy="280796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" name="Object Placeholder"/>
          <p:cNvSpPr txBox="1"/>
          <p:nvPr>
            <p:ph type="obj" sz="quarter" idx="3"/>
          </p:nvPr>
        </p:nvSpPr>
        <p:spPr>
          <a:xfrm>
            <a:off x="201612" y="3547444"/>
            <a:ext cx="3581401" cy="27959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T-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zare_3.jpg" descr="szare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8731751" y="6542133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xfrm>
            <a:off x="2035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20" descr="Obraz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628775"/>
            <a:ext cx="36830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zare_13.jpg" descr="szare_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553200" y="6356350"/>
            <a:ext cx="284367" cy="28079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Z slajd tytułow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Artboard 1@4x.png" descr="Artboard 1@4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3526" y="2003631"/>
            <a:ext cx="6651429" cy="216562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Dziękuję za uwagę"/>
          <p:cNvSpPr txBox="1"/>
          <p:nvPr/>
        </p:nvSpPr>
        <p:spPr>
          <a:xfrm>
            <a:off x="3268620" y="926468"/>
            <a:ext cx="2421242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Dziękuję za uwagę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8784713" y="6608568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124202" y="2562188"/>
            <a:ext cx="8236333" cy="60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87098" y="757161"/>
            <a:ext cx="8067340" cy="577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84713" y="6608569"/>
            <a:ext cx="258621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7568" marR="0" indent="-2171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MAT WYSTĄPIENIA"/>
          <p:cNvSpPr txBox="1"/>
          <p:nvPr>
            <p:ph type="title"/>
          </p:nvPr>
        </p:nvSpPr>
        <p:spPr>
          <a:xfrm>
            <a:off x="118007" y="2562188"/>
            <a:ext cx="8236333" cy="601551"/>
          </a:xfrm>
          <a:prstGeom prst="rect">
            <a:avLst/>
          </a:prstGeom>
        </p:spPr>
        <p:txBody>
          <a:bodyPr/>
          <a:lstStyle/>
          <a:p>
            <a:pPr/>
            <a:r>
              <a:t>TEMAT WYSTĄPIENIA</a:t>
            </a:r>
          </a:p>
        </p:txBody>
      </p:sp>
      <p:pic>
        <p:nvPicPr>
          <p:cNvPr id="63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242" y="206343"/>
            <a:ext cx="5877862" cy="191376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Prostokąt 2"/>
          <p:cNvSpPr txBox="1"/>
          <p:nvPr/>
        </p:nvSpPr>
        <p:spPr>
          <a:xfrm>
            <a:off x="1075906" y="4356725"/>
            <a:ext cx="6320534" cy="1054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Autor tematu:</a:t>
            </a:r>
          </a:p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Imię Nazwisko</a:t>
            </a:r>
            <a:endParaRPr sz="2800"/>
          </a:p>
        </p:txBody>
      </p:sp>
      <p:sp>
        <p:nvSpPr>
          <p:cNvPr id="65" name="Prostokąt 2"/>
          <p:cNvSpPr txBox="1"/>
          <p:nvPr/>
        </p:nvSpPr>
        <p:spPr>
          <a:xfrm>
            <a:off x="1285253" y="6044258"/>
            <a:ext cx="5788962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ZAKŁAD CUKROWNICTWA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" name="Ciepło odpadow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slajdu…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8808993" y="6542133"/>
            <a:ext cx="181378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" name="Double-click to edit"/>
          <p:cNvSpPr txBox="1"/>
          <p:nvPr>
            <p:ph type="body" idx="1"/>
          </p:nvPr>
        </p:nvSpPr>
        <p:spPr>
          <a:xfrm>
            <a:off x="1908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" name="Wykorzystanie wyników i spodziewane efek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zc_stopka.png" descr="zc_stopk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3581" y="5039677"/>
            <a:ext cx="6415309" cy="750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