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" name="Shape 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4" name="Shape 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Planowanym efektem naukowym będzie poszerzenie wiedzy w zakresie rozwiązań umożliwiających wykorzystanie ciepła odpadowego w chłodnictwie. Aspekt poznawczy umożliwi aplikowanie, we współpracy z przemysłem,              w projektach NCBR oraz UE. 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Uzyskane wyniki mogą znaleźć zastosowanie w rozwoju technologii żywności, głównie w prężnie rozwijających się gałęziach żywności mrożonej. Wyniki prac wykonanych w IBPRS - PIB ZT zostaną zaproponowane w zakładach rolno-spożywczych, w celu ich wykorzystania w projektach składanych przez te zakłady. - Komercjalizacja częściowa-warunkowa. 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Odzysk ciepła jest integralną częścią zagadnienia ochrony środowiska. Firmy są zainteresowane przeprowadzeniem działań w celu oszacowania opłacalności modernizacji w tym zakresie.</a:t>
            </a:r>
          </a:p>
          <a:p>
            <a:pPr>
              <a:lnSpc>
                <a:spcPct val="80000"/>
              </a:lnSpc>
              <a:defRPr sz="1100"/>
            </a:pPr>
            <a:r>
              <a:t> Otrzymane wyniki posłużą do sformułowania praktycznych wytycznych, umożliwiających wyznaczenie etapów produkcji najbardziej newralgicznych, umożliwiających wskazanie miejsc modernizacji w celu odzysku ciepła odpadowego.</a:t>
            </a:r>
          </a:p>
          <a:p>
            <a:pPr marL="285750" indent="-285750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marL="285750" indent="-285750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Opracowane zagadnienie badawcze posłuży do przedstawienia oferty dla przemysłu rolno-spożywczego, szczególnie w perspektywie ogłaszanych konkursów krajowych i regionalnych, w ramach programów unijnych. Innowacyjne technologie przyjazne środowisku stanowią dla przedsiębiorców podstawę do aplikowania o fundusze na inwestycje.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Dwie publikacje punktowane w specjalistycznych czasopismach naukowych w języku polskim i angielskim.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grafika z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BPRS_tlo_9.jpg" descr="IBPRS_tlo_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Body Level One…"/>
          <p:cNvSpPr txBox="1"/>
          <p:nvPr>
            <p:ph type="body" sz="half" idx="1"/>
          </p:nvPr>
        </p:nvSpPr>
        <p:spPr>
          <a:xfrm>
            <a:off x="190500" y="698500"/>
            <a:ext cx="7692860" cy="279596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190500" y="190500"/>
            <a:ext cx="7899345" cy="501853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8772604" y="6536142"/>
            <a:ext cx="284367" cy="280796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33319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" name="Object Placeholder"/>
          <p:cNvSpPr txBox="1"/>
          <p:nvPr>
            <p:ph type="obj" sz="quarter" idx="3"/>
          </p:nvPr>
        </p:nvSpPr>
        <p:spPr>
          <a:xfrm>
            <a:off x="201612" y="3547444"/>
            <a:ext cx="3581401" cy="279596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USTA STR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zare_9.jpg" descr="szare_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/>
          <p:nvPr>
            <p:ph type="sldNum" sz="quarter" idx="2"/>
          </p:nvPr>
        </p:nvSpPr>
        <p:spPr>
          <a:xfrm>
            <a:off x="8731751" y="6542134"/>
            <a:ext cx="258620" cy="24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" name="Body Level One…"/>
          <p:cNvSpPr txBox="1"/>
          <p:nvPr>
            <p:ph type="body" idx="1"/>
          </p:nvPr>
        </p:nvSpPr>
        <p:spPr>
          <a:xfrm>
            <a:off x="203532" y="698500"/>
            <a:ext cx="8577748" cy="4419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/>
          <p:nvPr>
            <p:ph type="title"/>
          </p:nvPr>
        </p:nvSpPr>
        <p:spPr>
          <a:xfrm>
            <a:off x="190500" y="190500"/>
            <a:ext cx="8577748" cy="501853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az 20" descr="Obraz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0" y="1628775"/>
            <a:ext cx="3683000" cy="368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szare_13.jpg" descr="szare_1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6553200" y="6356350"/>
            <a:ext cx="284367" cy="280795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33319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ONI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Artboard 1@4x.png" descr="Artboard 1@4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3526" y="2003631"/>
            <a:ext cx="6651429" cy="2165627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Dziękuję za uwagę"/>
          <p:cNvSpPr txBox="1"/>
          <p:nvPr/>
        </p:nvSpPr>
        <p:spPr>
          <a:xfrm>
            <a:off x="3268620" y="926468"/>
            <a:ext cx="2421242" cy="392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sz="24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Dziękuję za uwagę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BPRS_tlo_prezentacja_4na3.jpg" descr="IBPRS_tlo_prezentacja_4na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124202" y="2562188"/>
            <a:ext cx="8236333" cy="601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87098" y="757161"/>
            <a:ext cx="8067340" cy="577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84713" y="6608568"/>
            <a:ext cx="258621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46956" marR="0" indent="-146956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97157" marR="0" indent="-13995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045027" marR="0" indent="-13062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528353" marR="0" indent="-15675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985553" marR="0" indent="-15675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503170" marR="0" indent="-21717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960370" marR="0" indent="-21717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417568" marR="0" indent="-217166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874768" marR="0" indent="-217168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MAT WYSTĄPIENIA"/>
          <p:cNvSpPr txBox="1"/>
          <p:nvPr>
            <p:ph type="title"/>
          </p:nvPr>
        </p:nvSpPr>
        <p:spPr>
          <a:xfrm>
            <a:off x="118007" y="2562188"/>
            <a:ext cx="8236333" cy="601551"/>
          </a:xfrm>
          <a:prstGeom prst="rect">
            <a:avLst/>
          </a:prstGeom>
        </p:spPr>
        <p:txBody>
          <a:bodyPr/>
          <a:lstStyle/>
          <a:p>
            <a:pPr/>
            <a:r>
              <a:t>TEMAT WYSTĄPIENIA</a:t>
            </a:r>
          </a:p>
        </p:txBody>
      </p:sp>
      <p:pic>
        <p:nvPicPr>
          <p:cNvPr id="62" name="Artboard 1@4x.png" descr="Artboard 1@4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7242" y="206343"/>
            <a:ext cx="5877862" cy="1913764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Prostokąt 2"/>
          <p:cNvSpPr txBox="1"/>
          <p:nvPr/>
        </p:nvSpPr>
        <p:spPr>
          <a:xfrm>
            <a:off x="1075906" y="4356725"/>
            <a:ext cx="6320534" cy="1054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0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Autor tematu:</a:t>
            </a:r>
          </a:p>
          <a:p>
            <a:pPr algn="ctr">
              <a:defRPr b="1" sz="20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Imię Nazwisko</a:t>
            </a:r>
            <a:endParaRPr sz="2800"/>
          </a:p>
        </p:txBody>
      </p:sp>
      <p:sp>
        <p:nvSpPr>
          <p:cNvPr id="64" name="Prostokąt 2"/>
          <p:cNvSpPr txBox="1"/>
          <p:nvPr/>
        </p:nvSpPr>
        <p:spPr>
          <a:xfrm>
            <a:off x="1285253" y="5840436"/>
            <a:ext cx="5788962" cy="644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ZAKŁAD TECHNOLOGII FERMENTACJI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ouble-click to edi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7" name="Ciepło odpadow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Tytuł slajdu…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8772604" y="6536142"/>
            <a:ext cx="194252" cy="2807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/>
          <p:nvPr>
            <p:ph type="sldNum" sz="quarter" idx="2"/>
          </p:nvPr>
        </p:nvSpPr>
        <p:spPr>
          <a:xfrm>
            <a:off x="8808992" y="6542134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1" name="Double-click to edit"/>
          <p:cNvSpPr txBox="1"/>
          <p:nvPr>
            <p:ph type="body" idx="1"/>
          </p:nvPr>
        </p:nvSpPr>
        <p:spPr>
          <a:xfrm>
            <a:off x="190832" y="698500"/>
            <a:ext cx="8577748" cy="44196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" name="Wykorzystanie wyników i spodziewane efek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Tytuł slajdu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zf_stopka.png" descr="zf_stopk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2881" y="4750448"/>
            <a:ext cx="6882234" cy="724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