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24201" y="2562187"/>
            <a:ext cx="8236334" cy="601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8784714" y="6608568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BPRS_tlo_7.jpg" descr="IBPRS_tlo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526" y="2003630"/>
            <a:ext cx="6651429" cy="216562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19" y="926467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8784714" y="6608568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zare_7.jpg" descr="szare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7"/>
            <a:ext cx="8236333" cy="601552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3" cy="191376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5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</a:defRPr>
            </a:pPr>
            <a:r>
              <a:t>Imię Nazwisko</a:t>
            </a:r>
          </a:p>
        </p:txBody>
      </p:sp>
      <p:sp>
        <p:nvSpPr>
          <p:cNvPr id="64" name="Prostokąt 2"/>
          <p:cNvSpPr txBox="1"/>
          <p:nvPr/>
        </p:nvSpPr>
        <p:spPr>
          <a:xfrm>
            <a:off x="1285252" y="5840436"/>
            <a:ext cx="5788964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333192"/>
                </a:solidFill>
              </a:defRPr>
            </a:pPr>
            <a:r>
              <a:t>ZAKŁAD TECHNOLOGII GORZELNICTWA</a:t>
            </a:r>
          </a:p>
          <a:p>
            <a:pPr algn="ctr">
              <a:defRPr sz="2000">
                <a:solidFill>
                  <a:srgbClr val="333192"/>
                </a:solidFill>
              </a:defRPr>
            </a:pPr>
            <a:r>
              <a:t>I ODNAWIALNYCH ŹRÓDEŁ ENERGII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xfrm>
            <a:off x="190500" y="698499"/>
            <a:ext cx="7692860" cy="279596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4294967295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4294967295"/>
          </p:nvPr>
        </p:nvSpPr>
        <p:spPr>
          <a:xfrm>
            <a:off x="8808991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g_stopka copy.png" descr="zg_stopka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0333" y="4740107"/>
            <a:ext cx="6163895" cy="931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