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Planowanym efektem naukowym będzie poszerzenie wiedzy w zakresie rozwiązań umożliwiających wykorzystanie ciepła odpadowego w chłodnictwie. Aspekt poznawczy umożliwi aplikowanie, we współpracy z przemysłem,              w projektach NCBR oraz UE.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Uzyskane wyniki mogą znaleźć zastosowanie w rozwoju technologii żywności, głównie w prężnie rozwijających się gałęziach żywności mrożonej. Wyniki prac wykonanych w IBPRS - PIB ZT zostaną zaproponowane w zakładach rolno-spożywczych, w celu ich wykorzystania w projektach składanych przez te zakłady. - Komercjalizacja częściowa-warunkowa.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Odzysk ciepła jest integralną częścią zagadnienia ochrony środowiska. Firmy są zainteresowane przeprowadzeniem działań w celu oszacowania opłacalności modernizacji w tym zakresie.</a:t>
            </a:r>
          </a:p>
          <a:p>
            <a:pPr>
              <a:lnSpc>
                <a:spcPct val="80000"/>
              </a:lnSpc>
              <a:defRPr sz="1100"/>
            </a:pPr>
            <a:r>
              <a:t> Otrzymane wyniki posłużą do sformułowania praktycznych wytycznych, umożliwiających wyznaczenie etapów produkcji najbardziej newralgicznych, umożliwiających wskazanie miejsc modernizacji w celu odzysku ciepła odpadowego.</a:t>
            </a: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Opracowane zagadnienie badawcze posłuży do przedstawienia oferty dla przemysłu rolno-spożywczego, szczególnie w perspektywie ogłaszanych konkursów krajowych i regionalnych, w ramach programów unijnych. Innowacyjne technologie przyjazne środowisku stanowią dla przedsiębiorców podstawę do aplikowania o fundusze na inwestycje.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Dwie publikacje punktowane w specjalistycznych czasopismach naukowych w języku polskim i angielskim.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" y="0"/>
            <a:ext cx="91430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124201" y="2562187"/>
            <a:ext cx="8236334" cy="601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8784714" y="6608568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BPRS_tlo_6.jpg" descr="IBPRS_tlo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Body Level One…"/>
          <p:cNvSpPr txBox="1"/>
          <p:nvPr>
            <p:ph type="body" sz="half" idx="1"/>
          </p:nvPr>
        </p:nvSpPr>
        <p:spPr>
          <a:xfrm>
            <a:off x="190500" y="698500"/>
            <a:ext cx="7692860" cy="27959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8772604" y="6536142"/>
            <a:ext cx="284367" cy="280796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20" descr="Obraz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628775"/>
            <a:ext cx="36830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szare_13.jpg" descr="szare_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/>
          <p:nvPr>
            <p:ph type="sldNum" sz="quarter" idx="2"/>
          </p:nvPr>
        </p:nvSpPr>
        <p:spPr>
          <a:xfrm>
            <a:off x="6553200" y="6356350"/>
            <a:ext cx="284367" cy="28079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" y="0"/>
            <a:ext cx="914308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Artboard 1@4x.png" descr="Artboard 1@4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3526" y="2003630"/>
            <a:ext cx="6651429" cy="216562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Dziękuję za uwagę"/>
          <p:cNvSpPr txBox="1"/>
          <p:nvPr/>
        </p:nvSpPr>
        <p:spPr>
          <a:xfrm>
            <a:off x="3268619" y="926467"/>
            <a:ext cx="2421242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</a:defRPr>
            </a:lvl1pPr>
          </a:lstStyle>
          <a:p>
            <a:pPr/>
            <a:r>
              <a:t>Dziękuję za uwagę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8784714" y="6608568"/>
            <a:ext cx="258620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zare_6.jpg" descr="szare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/>
          <p:nvPr>
            <p:ph type="body" idx="1"/>
          </p:nvPr>
        </p:nvSpPr>
        <p:spPr>
          <a:xfrm>
            <a:off x="203532" y="698500"/>
            <a:ext cx="8577748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31751" y="6542134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7568" marR="0" indent="-2171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MAT WYSTĄPIENIA"/>
          <p:cNvSpPr txBox="1"/>
          <p:nvPr>
            <p:ph type="title"/>
          </p:nvPr>
        </p:nvSpPr>
        <p:spPr>
          <a:xfrm>
            <a:off x="118007" y="2562187"/>
            <a:ext cx="8236333" cy="601552"/>
          </a:xfrm>
          <a:prstGeom prst="rect">
            <a:avLst/>
          </a:prstGeom>
        </p:spPr>
        <p:txBody>
          <a:bodyPr/>
          <a:lstStyle/>
          <a:p>
            <a:pPr/>
            <a:r>
              <a:t>TEMAT WYSTĄPIENIA</a:t>
            </a:r>
          </a:p>
        </p:txBody>
      </p:sp>
      <p:pic>
        <p:nvPicPr>
          <p:cNvPr id="62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242" y="206343"/>
            <a:ext cx="5877863" cy="1913765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Prostokąt 2"/>
          <p:cNvSpPr txBox="1"/>
          <p:nvPr/>
        </p:nvSpPr>
        <p:spPr>
          <a:xfrm>
            <a:off x="1075906" y="4356725"/>
            <a:ext cx="6320535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333192"/>
                </a:solidFill>
              </a:defRPr>
            </a:pPr>
            <a:r>
              <a:t>Autor tematu:</a:t>
            </a:r>
          </a:p>
          <a:p>
            <a:pPr algn="ctr">
              <a:defRPr b="1" sz="2000">
                <a:solidFill>
                  <a:srgbClr val="333192"/>
                </a:solidFill>
              </a:defRPr>
            </a:pPr>
            <a:r>
              <a:t>Imię Nazwisko</a:t>
            </a:r>
          </a:p>
        </p:txBody>
      </p:sp>
      <p:sp>
        <p:nvSpPr>
          <p:cNvPr id="64" name="Prostokąt 2"/>
          <p:cNvSpPr txBox="1"/>
          <p:nvPr/>
        </p:nvSpPr>
        <p:spPr>
          <a:xfrm>
            <a:off x="1285252" y="6044257"/>
            <a:ext cx="5788964" cy="644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333192"/>
                </a:solidFill>
              </a:defRPr>
            </a:pPr>
            <a:r>
              <a:t>ZAKŁAD KONCENTRATÓW SPOŻYWCZYCH</a:t>
            </a:r>
          </a:p>
          <a:p>
            <a:pPr algn="ctr">
              <a:defRPr sz="2000">
                <a:solidFill>
                  <a:srgbClr val="333192"/>
                </a:solidFill>
              </a:defRPr>
            </a:pPr>
            <a:r>
              <a:t>I PRODUKTÓW SKROBIOWYCH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uble-click to edit"/>
          <p:cNvSpPr txBox="1"/>
          <p:nvPr>
            <p:ph type="body" sz="half" idx="1"/>
          </p:nvPr>
        </p:nvSpPr>
        <p:spPr>
          <a:xfrm>
            <a:off x="190500" y="698499"/>
            <a:ext cx="7692860" cy="279596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Ciepło odpadowe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/>
          <a:p>
            <a:pPr/>
            <a:r>
              <a:t>Tytuł slajdu…</a:t>
            </a:r>
          </a:p>
        </p:txBody>
      </p:sp>
      <p:sp>
        <p:nvSpPr>
          <p:cNvPr id="68" name="Slide Number"/>
          <p:cNvSpPr txBox="1"/>
          <p:nvPr>
            <p:ph type="sldNum" sz="quarter" idx="4294967295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4294967295"/>
          </p:nvPr>
        </p:nvSpPr>
        <p:spPr>
          <a:xfrm>
            <a:off x="8808991" y="6542134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Double-click to edit"/>
          <p:cNvSpPr txBox="1"/>
          <p:nvPr>
            <p:ph type="body" idx="1"/>
          </p:nvPr>
        </p:nvSpPr>
        <p:spPr>
          <a:xfrm>
            <a:off x="1908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Wykorzystanie wyników i spodziewane efekty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</p:spPr>
        <p:txBody>
          <a:bodyPr/>
          <a:lstStyle/>
          <a:p>
            <a:pPr/>
            <a:r>
              <a:t>Tytuł slajdu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zk_stopka.png" descr="zk_stopk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1229" y="4853954"/>
            <a:ext cx="6102104" cy="685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