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4" name="Shape 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Planowanym efektem naukowym będzie poszerzenie wiedzy w zakresie rozwiązań umożliwiających wykorzystanie ciepła odpadowego w chłodnictwie. Aspekt poznawczy umożliwi aplikowanie, we współpracy z przemysłem,              w projektach NCBR oraz UE.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Uzyskane wyniki mogą znaleźć zastosowanie w rozwoju technologii żywności, głównie w prężnie rozwijających się gałęziach żywności mrożonej. Wyniki prac wykonanych w IBPRS - PIB ZT zostaną zaproponowane w zakładach rolno-spożywczych, w celu ich wykorzystania w projektach składanych przez te zakłady. - Komercjalizacja częściowa-warunkowa. 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Odzysk ciepła jest integralną częścią zagadnienia ochrony środowiska. Firmy są zainteresowane przeprowadzeniem działań w celu oszacowania opłacalności modernizacji w tym zakresie.</a:t>
            </a:r>
          </a:p>
          <a:p>
            <a:pPr>
              <a:lnSpc>
                <a:spcPct val="80000"/>
              </a:lnSpc>
              <a:defRPr sz="1100"/>
            </a:pPr>
            <a:r>
              <a:t> Otrzymane wyniki posłużą do sformułowania praktycznych wytycznych, umożliwiających wyznaczenie etapów produkcji najbardziej newralgicznych, umożliwiających wskazanie miejsc modernizacji w celu odzysku ciepła odpadowego.</a:t>
            </a: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marL="285750" indent="-285750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Opracowane zagadnienie badawcze posłuży do przedstawienia oferty dla przemysłu rolno-spożywczego, szczególnie w perspektywie ogłaszanych konkursów krajowych i regionalnych, w ramach programów unijnych. Innowacyjne technologie przyjazne środowisku stanowią dla przedsiębiorców podstawę do aplikowania o fundusze na inwestycje.</a:t>
            </a: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</a:p>
          <a:p>
            <a:pPr algn="just">
              <a:lnSpc>
                <a:spcPct val="80000"/>
              </a:lnSpc>
              <a:buSzPct val="100000"/>
              <a:buFont typeface="Calibri"/>
              <a:buChar char="➢"/>
              <a:defRPr sz="1100"/>
            </a:pPr>
            <a:r>
              <a:t>Dwie publikacje punktowane w specjalistycznych czasopismach naukowych w języku polskim i angielskim.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fika z prawe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BPRS_tlo_5.jpg" descr="IBPRS_tlo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190500" y="698500"/>
            <a:ext cx="7692860" cy="27959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190500" y="190500"/>
            <a:ext cx="7899345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8772604" y="6536142"/>
            <a:ext cx="284367" cy="280796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" name="Object Placeholder"/>
          <p:cNvSpPr txBox="1"/>
          <p:nvPr>
            <p:ph type="obj" sz="quarter" idx="3"/>
          </p:nvPr>
        </p:nvSpPr>
        <p:spPr>
          <a:xfrm>
            <a:off x="263451" y="3547444"/>
            <a:ext cx="3581401" cy="279596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USTA STR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BPRS_tlo_5.jpg" descr="IBPRS_tlo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8731751" y="6542134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xfrm>
            <a:off x="2035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190500" y="190500"/>
            <a:ext cx="8577748" cy="501853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20" descr="Obraz 2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1628775"/>
            <a:ext cx="3683000" cy="368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zare_13.jpg" descr="szare_1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553200" y="6356350"/>
            <a:ext cx="284367" cy="280795"/>
          </a:xfrm>
          <a:prstGeom prst="rect">
            <a:avLst/>
          </a:prstGeom>
        </p:spPr>
        <p:txBody>
          <a:bodyPr anchor="t"/>
          <a:lstStyle>
            <a:lvl1pPr algn="l">
              <a:defRPr sz="1400">
                <a:solidFill>
                  <a:srgbClr val="33319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D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3526" y="2003631"/>
            <a:ext cx="6651429" cy="216562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Dziękuję za uwagę"/>
          <p:cNvSpPr txBox="1"/>
          <p:nvPr/>
        </p:nvSpPr>
        <p:spPr>
          <a:xfrm>
            <a:off x="3268620" y="926468"/>
            <a:ext cx="2421242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24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Dziękuję za uwagę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BPRS_tlo_prezentacja_4na3.jpg" descr="IBPRS_tlo_prezentacja_4na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" y="0"/>
            <a:ext cx="914308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124202" y="2562188"/>
            <a:ext cx="8236333" cy="601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87098" y="757161"/>
            <a:ext cx="8067340" cy="5777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84713" y="6608568"/>
            <a:ext cx="258621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603504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333192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46956" marR="0" indent="-14695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97157" marR="0" indent="-13995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045027" marR="0" indent="-13062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5283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985553" marR="0" indent="-156753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031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960370" marR="0" indent="-21717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17568" marR="0" indent="-217166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874768" marR="0" indent="-217168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MAT WYSTĄPIENIA"/>
          <p:cNvSpPr txBox="1"/>
          <p:nvPr>
            <p:ph type="title"/>
          </p:nvPr>
        </p:nvSpPr>
        <p:spPr>
          <a:xfrm>
            <a:off x="118007" y="2562188"/>
            <a:ext cx="8236333" cy="601551"/>
          </a:xfrm>
          <a:prstGeom prst="rect">
            <a:avLst/>
          </a:prstGeom>
        </p:spPr>
        <p:txBody>
          <a:bodyPr/>
          <a:lstStyle/>
          <a:p>
            <a:pPr/>
            <a:r>
              <a:t>TEMAT WYSTĄPIENIA</a:t>
            </a:r>
          </a:p>
        </p:txBody>
      </p:sp>
      <p:pic>
        <p:nvPicPr>
          <p:cNvPr id="62" name="Artboard 1@4x.png" descr="Artboard 1@4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7242" y="206343"/>
            <a:ext cx="5877862" cy="1913764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rostokąt 2"/>
          <p:cNvSpPr txBox="1"/>
          <p:nvPr/>
        </p:nvSpPr>
        <p:spPr>
          <a:xfrm>
            <a:off x="1075906" y="4356725"/>
            <a:ext cx="6320534" cy="1054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Autor tematu:</a:t>
            </a:r>
          </a:p>
          <a:p>
            <a:pPr algn="ctr">
              <a:defRPr b="1" sz="2000">
                <a:solidFill>
                  <a:srgbClr val="333192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Imię Nazwisko</a:t>
            </a:r>
            <a:endParaRPr sz="2800"/>
          </a:p>
        </p:txBody>
      </p:sp>
      <p:pic>
        <p:nvPicPr>
          <p:cNvPr id="64" name="zmt_logo_GA.png" descr="zmt_logo_G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80868" y="5357874"/>
            <a:ext cx="4510611" cy="1183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uble-click to edit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" name="Ciepło odpadow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slajdu…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8772604" y="6536142"/>
            <a:ext cx="194252" cy="28079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"/>
          <p:cNvSpPr txBox="1"/>
          <p:nvPr>
            <p:ph type="sldNum" sz="quarter" idx="2"/>
          </p:nvPr>
        </p:nvSpPr>
        <p:spPr>
          <a:xfrm>
            <a:off x="8808992" y="6542134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1" name="Double-click to edit"/>
          <p:cNvSpPr txBox="1"/>
          <p:nvPr>
            <p:ph type="body" idx="1"/>
          </p:nvPr>
        </p:nvSpPr>
        <p:spPr>
          <a:xfrm>
            <a:off x="190832" y="698500"/>
            <a:ext cx="8577748" cy="4419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2" name="Wykorzystanie wyników i spodziewane efek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Tytuł slajdu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zmt_stopka.png" descr="zmt_stopk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8257" y="4796725"/>
            <a:ext cx="6543419" cy="9266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Motyw pakiet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