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T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BPRS_tlo_4x3_okladka.jpg" descr="IBPRS_tlo_4x3_okladk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" y="0"/>
            <a:ext cx="914309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294582" y="6232199"/>
            <a:ext cx="258621" cy="24830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T grafika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T-PU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BPRS_tlo_ZT_puste.jpg" descr="IBPRS_tlo_ZT_pus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itle Text"/>
          <p:cNvSpPr txBox="1"/>
          <p:nvPr>
            <p:ph type="title"/>
          </p:nvPr>
        </p:nvSpPr>
        <p:spPr>
          <a:xfrm>
            <a:off x="203532" y="178244"/>
            <a:ext cx="7315201" cy="50185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8731751" y="6542134"/>
            <a:ext cx="258620" cy="2483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az 20" descr="Obraz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1628775"/>
            <a:ext cx="3683000" cy="368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BPRS_tlo_ZT_puste.jpg" descr="IBPRS_tlo_ZT_pust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6553200" y="6356350"/>
            <a:ext cx="284367" cy="28079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oga i graf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ZT_logo.png" descr="ZT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9896" y="1228204"/>
            <a:ext cx="4344208" cy="126343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/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BPRS_tlo_ZT.jpg" descr="IBPRS_tlo_Z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201612" y="180656"/>
            <a:ext cx="8484355" cy="50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72604" y="6536142"/>
            <a:ext cx="284367" cy="28079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33319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46956" marR="0" indent="-1469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97157" marR="0" indent="-1399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45027" marR="0" indent="-13062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283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9855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031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603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17568" marR="0" indent="-21716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747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6763" y="206343"/>
            <a:ext cx="5877862" cy="191376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Prostokąt 2"/>
          <p:cNvSpPr txBox="1"/>
          <p:nvPr/>
        </p:nvSpPr>
        <p:spPr>
          <a:xfrm>
            <a:off x="718327" y="2393756"/>
            <a:ext cx="7392945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800">
                <a:solidFill>
                  <a:srgbClr val="33319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TEMAT WYSTĄPIENIA</a:t>
            </a:r>
          </a:p>
        </p:txBody>
      </p:sp>
      <p:sp>
        <p:nvSpPr>
          <p:cNvPr id="58" name="Prostokąt 2"/>
          <p:cNvSpPr txBox="1"/>
          <p:nvPr/>
        </p:nvSpPr>
        <p:spPr>
          <a:xfrm>
            <a:off x="2230018" y="4194866"/>
            <a:ext cx="4369563" cy="644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solidFill>
                  <a:srgbClr val="333192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Autor tematu: </a:t>
            </a:r>
            <a:endParaRPr sz="2800"/>
          </a:p>
          <a:p>
            <a:pPr algn="ctr">
              <a:defRPr b="1" sz="2000">
                <a:solidFill>
                  <a:srgbClr val="333192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Imię i Nazwisko</a:t>
            </a:r>
          </a:p>
        </p:txBody>
      </p:sp>
      <p:pic>
        <p:nvPicPr>
          <p:cNvPr id="59" name="ZT_Yeti_po_lewej.png" descr="ZT_Yeti_po_lewej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0392" y="5272413"/>
            <a:ext cx="3992561" cy="1062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iepło odpadowe"/>
          <p:cNvSpPr txBox="1"/>
          <p:nvPr>
            <p:ph type="title"/>
          </p:nvPr>
        </p:nvSpPr>
        <p:spPr>
          <a:xfrm>
            <a:off x="201612" y="180655"/>
            <a:ext cx="8484355" cy="501854"/>
          </a:xfrm>
          <a:prstGeom prst="rect">
            <a:avLst/>
          </a:prstGeom>
        </p:spPr>
        <p:txBody>
          <a:bodyPr/>
          <a:lstStyle/>
          <a:p>
            <a:pPr/>
            <a:r>
              <a:t>Ciepło odpadowe</a:t>
            </a:r>
          </a:p>
        </p:txBody>
      </p:sp>
      <p:sp>
        <p:nvSpPr>
          <p:cNvPr id="62" name="pole tekstowe 14"/>
          <p:cNvSpPr txBox="1"/>
          <p:nvPr/>
        </p:nvSpPr>
        <p:spPr>
          <a:xfrm>
            <a:off x="247332" y="823020"/>
            <a:ext cx="7235212" cy="62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Chłodzenie </a:t>
            </a:r>
            <a:r>
              <a:rPr b="0"/>
              <a:t>generuje znaczne ilości ciepła. Jeśli nie zostanie wykorzystane, energia ta staje się po prostu ciepłem odpadowym. </a:t>
            </a:r>
          </a:p>
        </p:txBody>
      </p:sp>
      <p:pic>
        <p:nvPicPr>
          <p:cNvPr id="63" name="Obraz 4" descr="Obraz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953" y="1651041"/>
            <a:ext cx="3238727" cy="210006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pole tekstowe 5"/>
          <p:cNvSpPr txBox="1"/>
          <p:nvPr/>
        </p:nvSpPr>
        <p:spPr>
          <a:xfrm>
            <a:off x="280482" y="4030673"/>
            <a:ext cx="3355670" cy="1793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Możliwości odzysku ciepła 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z obiegu chłodniczego</a:t>
            </a:r>
          </a:p>
          <a:p>
            <a:pPr marL="180472" indent="-180472">
              <a:buSzPct val="100000"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tylko w obszarze pary przegrzanej</a:t>
            </a:r>
          </a:p>
          <a:p>
            <a:pPr marL="180472" indent="-180472">
              <a:buSzPct val="100000"/>
              <a:buChar char="•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przegrzania oraz skraplania czynnika chłodniczego</a:t>
            </a:r>
          </a:p>
        </p:txBody>
      </p:sp>
      <p:pic>
        <p:nvPicPr>
          <p:cNvPr id="65" name="Obraz 6" descr="Obraz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64938" y="1629518"/>
            <a:ext cx="4499240" cy="3932265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lide Number"/>
          <p:cNvSpPr txBox="1"/>
          <p:nvPr>
            <p:ph type="sldNum" sz="quarter" idx="4294967295"/>
          </p:nvPr>
        </p:nvSpPr>
        <p:spPr>
          <a:xfrm>
            <a:off x="8772604" y="653614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lide Number"/>
          <p:cNvSpPr txBox="1"/>
          <p:nvPr>
            <p:ph type="sldNum" sz="quarter" idx="4294967295"/>
          </p:nvPr>
        </p:nvSpPr>
        <p:spPr>
          <a:xfrm>
            <a:off x="8772604" y="653614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0" name="Double-click to edit"/>
          <p:cNvSpPr txBox="1"/>
          <p:nvPr>
            <p:ph type="body" idx="4294967295"/>
          </p:nvPr>
        </p:nvSpPr>
        <p:spPr>
          <a:xfrm>
            <a:off x="210419" y="792769"/>
            <a:ext cx="7935926" cy="54762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" name="Double-click to edit"/>
          <p:cNvSpPr txBox="1"/>
          <p:nvPr>
            <p:ph type="body" idx="4294967295"/>
          </p:nvPr>
        </p:nvSpPr>
        <p:spPr>
          <a:xfrm>
            <a:off x="203169" y="785520"/>
            <a:ext cx="8737662" cy="528696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Slide Number"/>
          <p:cNvSpPr txBox="1"/>
          <p:nvPr>
            <p:ph type="sldNum" sz="quarter" idx="4294967295"/>
          </p:nvPr>
        </p:nvSpPr>
        <p:spPr>
          <a:xfrm>
            <a:off x="8808992" y="6542134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rostokąt 2"/>
          <p:cNvSpPr txBox="1"/>
          <p:nvPr/>
        </p:nvSpPr>
        <p:spPr>
          <a:xfrm>
            <a:off x="2944742" y="782208"/>
            <a:ext cx="3528397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33319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Dziękuję za uwagę</a:t>
            </a:r>
          </a:p>
        </p:txBody>
      </p:sp>
      <p:pic>
        <p:nvPicPr>
          <p:cNvPr id="77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2973" y="1653557"/>
            <a:ext cx="6651429" cy="2165627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Al. Marszałka J.Piłsudskiego 84, 92-202 Łódź…"/>
          <p:cNvSpPr txBox="1"/>
          <p:nvPr/>
        </p:nvSpPr>
        <p:spPr>
          <a:xfrm>
            <a:off x="2351321" y="4899209"/>
            <a:ext cx="4594731" cy="980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333192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Al. Marszałka J.Piłsudskiego 84, 92-202 Łódź</a:t>
            </a:r>
          </a:p>
          <a:p>
            <a:pPr algn="ctr">
              <a:defRPr>
                <a:solidFill>
                  <a:srgbClr val="33319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: +48 42 674 64 14, </a:t>
            </a:r>
            <a:r>
              <a:t>F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: +48 42 674 81 24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algn="ctr">
              <a:defRPr>
                <a:solidFill>
                  <a:srgbClr val="333192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email: sekretariat-zt@ibprs.pl</a:t>
            </a:r>
          </a:p>
        </p:txBody>
      </p:sp>
      <p:pic>
        <p:nvPicPr>
          <p:cNvPr id="79" name="ZT_Yeti_po_lewej.png" descr="ZT_Yeti_po_lewej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6111" y="3654904"/>
            <a:ext cx="3905150" cy="1038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