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0" name="Shape 6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0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BPRS_tlo_4x3_okladka.jpg" descr="IBPRS_tlo_4x3_okladk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5" y="0"/>
            <a:ext cx="914308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lide Number"/>
          <p:cNvSpPr txBox="1"/>
          <p:nvPr>
            <p:ph type="sldNum" sz="quarter" idx="2"/>
          </p:nvPr>
        </p:nvSpPr>
        <p:spPr>
          <a:xfrm>
            <a:off x="6294582" y="6232199"/>
            <a:ext cx="258620" cy="248302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01_slajd DABROWS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BPRS_tlo_2.jpg" descr="IBPRS_tlo_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lide Number"/>
          <p:cNvSpPr txBox="1"/>
          <p:nvPr>
            <p:ph type="sldNum" sz="quarter" idx="2"/>
          </p:nvPr>
        </p:nvSpPr>
        <p:spPr>
          <a:xfrm>
            <a:off x="6294582" y="6232199"/>
            <a:ext cx="258620" cy="248302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grafika z praw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USTA STR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BPRS_tlo_.jpg" descr="IBPRS_tlo_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lide Number"/>
          <p:cNvSpPr txBox="1"/>
          <p:nvPr>
            <p:ph type="sldNum" sz="quarter" idx="2"/>
          </p:nvPr>
        </p:nvSpPr>
        <p:spPr>
          <a:xfrm>
            <a:off x="6294582" y="6232199"/>
            <a:ext cx="258620" cy="248302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BPRS_tlo_3.jpg" descr="IBPRS_tlo_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Slide Number"/>
          <p:cNvSpPr txBox="1"/>
          <p:nvPr>
            <p:ph type="sldNum" sz="quarter" idx="2"/>
          </p:nvPr>
        </p:nvSpPr>
        <p:spPr>
          <a:xfrm>
            <a:off x="7971934" y="6414763"/>
            <a:ext cx="258620" cy="248302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Grafi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BPRS_tlo_4.jpg" descr="IBPRS_tlo_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lide Number"/>
          <p:cNvSpPr txBox="1"/>
          <p:nvPr>
            <p:ph type="sldNum" sz="quarter" idx="2"/>
          </p:nvPr>
        </p:nvSpPr>
        <p:spPr>
          <a:xfrm>
            <a:off x="7971934" y="6414763"/>
            <a:ext cx="258620" cy="248302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BPRS_tlo_2.jpg" descr="IBPRS_tlo_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188282" y="193986"/>
            <a:ext cx="8484356" cy="501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5103812" y="2438400"/>
            <a:ext cx="35814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8778240" y="6175492"/>
            <a:ext cx="284368" cy="28079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400">
                <a:solidFill>
                  <a:srgbClr val="333192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transition xmlns:p14="http://schemas.microsoft.com/office/powerpoint/2010/main" spd="med" advClick="1"/>
  <p:txStyles>
    <p:titleStyle>
      <a:lvl1pPr marL="0" marR="0" indent="0" algn="l" defTabSz="60350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60350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60350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60350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60350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60350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60350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60350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60350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146956" marR="0" indent="-146956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9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597157" marR="0" indent="-139957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19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045027" marR="0" indent="-130627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9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528353" marR="0" indent="-156753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19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985553" marR="0" indent="-156753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19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503170" marR="0" indent="-21717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9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960370" marR="0" indent="-21717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9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417568" marR="0" indent="-217167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9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874768" marR="0" indent="-217168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9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IBPRS_logo_DAB_ENG.png" descr="IBPRS_logo_DAB_EN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18" y="193807"/>
            <a:ext cx="8585485" cy="2796457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Double-click to edit"/>
          <p:cNvSpPr txBox="1"/>
          <p:nvPr>
            <p:ph type="title" idx="4294967295"/>
          </p:nvPr>
        </p:nvSpPr>
        <p:spPr>
          <a:xfrm>
            <a:off x="329822" y="3255593"/>
            <a:ext cx="8484356" cy="50185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Double-click to edit"/>
          <p:cNvSpPr txBox="1"/>
          <p:nvPr>
            <p:ph type="title"/>
          </p:nvPr>
        </p:nvSpPr>
        <p:spPr>
          <a:xfrm>
            <a:off x="188282" y="193986"/>
            <a:ext cx="8484356" cy="50185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6" name="Slide Number"/>
          <p:cNvSpPr txBox="1"/>
          <p:nvPr>
            <p:ph type="sldNum" sz="quarter" idx="4294967295"/>
          </p:nvPr>
        </p:nvSpPr>
        <p:spPr>
          <a:xfrm>
            <a:off x="8778240" y="6175492"/>
            <a:ext cx="194252" cy="28079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rostokąt 2"/>
          <p:cNvSpPr txBox="1"/>
          <p:nvPr/>
        </p:nvSpPr>
        <p:spPr>
          <a:xfrm>
            <a:off x="2653394" y="3663987"/>
            <a:ext cx="3528395" cy="392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2400">
                <a:solidFill>
                  <a:srgbClr val="333192"/>
                </a:solidFill>
              </a:defRPr>
            </a:lvl1pPr>
          </a:lstStyle>
          <a:p>
            <a:pPr/>
            <a:r>
              <a:t>Thank you</a:t>
            </a:r>
          </a:p>
        </p:txBody>
      </p:sp>
      <p:pic>
        <p:nvPicPr>
          <p:cNvPr id="70" name="IBPRS_logo_DAB_ENG.png" descr="IBPRS_logo_DAB_EN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640" y="806130"/>
            <a:ext cx="8585484" cy="2796456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Prostokąt 2"/>
          <p:cNvSpPr txBox="1"/>
          <p:nvPr/>
        </p:nvSpPr>
        <p:spPr>
          <a:xfrm>
            <a:off x="175615" y="5289047"/>
            <a:ext cx="8690551" cy="740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200">
                <a:solidFill>
                  <a:srgbClr val="333192"/>
                </a:solidFill>
              </a:defRPr>
            </a:pPr>
            <a:r>
              <a:t>Rakowiecka 36, 02-532 Warsaw, Poland</a:t>
            </a:r>
          </a:p>
          <a:p>
            <a:pPr algn="ctr">
              <a:defRPr sz="2200">
                <a:solidFill>
                  <a:srgbClr val="333192"/>
                </a:solidFill>
              </a:defRPr>
            </a:pPr>
            <a:r>
              <a:t>www.ibprs.pl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Motyw pakietu Office">
  <a:themeElements>
    <a:clrScheme name="Motyw pakietu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Motyw pakietu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tyw pakietu Office">
  <a:themeElements>
    <a:clrScheme name="Motyw pakietu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Motyw pakietu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